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4" r:id="rId2"/>
    <p:sldId id="276" r:id="rId3"/>
    <p:sldId id="282" r:id="rId4"/>
    <p:sldId id="284" r:id="rId5"/>
    <p:sldId id="317" r:id="rId6"/>
    <p:sldId id="308" r:id="rId7"/>
    <p:sldId id="306" r:id="rId8"/>
    <p:sldId id="315" r:id="rId9"/>
    <p:sldId id="316" r:id="rId10"/>
    <p:sldId id="314" r:id="rId11"/>
    <p:sldId id="310" r:id="rId12"/>
    <p:sldId id="313" r:id="rId13"/>
    <p:sldId id="31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3EB23F-A27E-4812-BF60-68CF9B49AE48}" v="47" dt="2022-08-30T22:43:02.374"/>
    <p1510:client id="{CD18ABC6-36E6-4B4D-B41D-0773B550C137}" v="105" dt="2022-08-30T22:50:57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3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380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1236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7961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0328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11958b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11958be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6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Team 15: Rogue Chess App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Bi-Weekly Update 1</a:t>
            </a:r>
            <a:br>
              <a:rPr lang="en-US"/>
            </a:br>
            <a:r>
              <a:rPr lang="en-US" sz="2455"/>
              <a:t>Jose Herrera, Travis Head</a:t>
            </a:r>
            <a:br>
              <a:rPr lang="en-US" sz="2455"/>
            </a:br>
            <a:r>
              <a:rPr lang="en-US" sz="2455"/>
              <a:t>Sponsor: Pranav Dhulipala </a:t>
            </a:r>
            <a:br>
              <a:rPr lang="en-US" sz="2455"/>
            </a:br>
            <a:r>
              <a:rPr lang="en-US" sz="2455"/>
              <a:t>TA: Eric Robles</a:t>
            </a:r>
            <a:br>
              <a:rPr lang="en-US" sz="2455"/>
            </a:br>
            <a:endParaRPr sz="2455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33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8D194-0CDF-3A0E-CE10-E0CAEA25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41313"/>
            <a:ext cx="8229600" cy="1892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05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Ordering Status</a:t>
            </a:r>
            <a:endParaRPr/>
          </a:p>
        </p:txBody>
      </p:sp>
      <p:graphicFrame>
        <p:nvGraphicFramePr>
          <p:cNvPr id="3" name="Google Shape;83;p5">
            <a:extLst>
              <a:ext uri="{FF2B5EF4-FFF2-40B4-BE49-F238E27FC236}">
                <a16:creationId xmlns:a16="http://schemas.microsoft.com/office/drawing/2014/main" id="{5DA288BA-F4FC-5440-E5CB-EA7E43F27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4594186"/>
              </p:ext>
            </p:extLst>
          </p:nvPr>
        </p:nvGraphicFramePr>
        <p:xfrm>
          <a:off x="685800" y="1952075"/>
          <a:ext cx="7772400" cy="14261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3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Parts Ordered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Parts Received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0295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Samsung Galaxy 6 Smartphone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highlight>
                            <a:srgbClr val="00FF00"/>
                          </a:highlight>
                        </a:rPr>
                        <a:t>Received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48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&amp;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F5A77-168B-BAC0-3715-4B6A0EF1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5" y="2049270"/>
            <a:ext cx="7428321" cy="407689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465007" y="1818968"/>
            <a:ext cx="445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9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11958be6_0_2"/>
          <p:cNvSpPr txBox="1">
            <a:spLocks noGrp="1"/>
          </p:cNvSpPr>
          <p:nvPr>
            <p:ph type="body" idx="1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Questions?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1989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637280"/>
          </a:xfrm>
        </p:spPr>
        <p:txBody>
          <a:bodyPr>
            <a:normAutofit/>
          </a:bodyPr>
          <a:lstStyle/>
          <a:p>
            <a:r>
              <a:rPr lang="en-US" sz="2000"/>
              <a:t>Problem: There are many variations of the game of chess; however, after a while it can be predictable or lack of excitement.</a:t>
            </a:r>
          </a:p>
          <a:p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Proposed Solution: </a:t>
            </a: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Develop an app of a new chess variation with a randomization factor for Android products. 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Develop an AI for Single Player Mode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randomization factor 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User Interface for the players interaction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Highlighted boxes to assist the player in making the next move legally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different difficulty levels</a:t>
            </a:r>
          </a:p>
          <a:p>
            <a:pPr lvl="1"/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Upload t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he contents to the cloud 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76887832-A808-49D2-8242-601B0C9E7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53" y="4542471"/>
            <a:ext cx="2243667" cy="22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34E2-2509-4E89-8586-5054C642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9F4C7C7-937C-418F-B703-E8B68F2D097D}"/>
              </a:ext>
            </a:extLst>
          </p:cNvPr>
          <p:cNvSpPr/>
          <p:nvPr/>
        </p:nvSpPr>
        <p:spPr>
          <a:xfrm>
            <a:off x="744051" y="2157738"/>
            <a:ext cx="788215" cy="31500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Board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39BF14-E077-4198-92D7-69B2966E98F9}"/>
              </a:ext>
            </a:extLst>
          </p:cNvPr>
          <p:cNvSpPr txBox="1"/>
          <p:nvPr/>
        </p:nvSpPr>
        <p:spPr>
          <a:xfrm>
            <a:off x="744051" y="1718847"/>
            <a:ext cx="308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Game Functionality (Jose)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8E5F1D-693B-4E6D-895C-8B79DF36AE70}"/>
              </a:ext>
            </a:extLst>
          </p:cNvPr>
          <p:cNvSpPr txBox="1"/>
          <p:nvPr/>
        </p:nvSpPr>
        <p:spPr>
          <a:xfrm>
            <a:off x="5987358" y="2801826"/>
            <a:ext cx="28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 (Travis)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86BF7D-7DCB-4455-9DA0-9E70283CE629}"/>
              </a:ext>
            </a:extLst>
          </p:cNvPr>
          <p:cNvSpPr txBox="1"/>
          <p:nvPr/>
        </p:nvSpPr>
        <p:spPr>
          <a:xfrm>
            <a:off x="919275" y="3167827"/>
            <a:ext cx="29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User Interface (Jose)</a:t>
            </a:r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937683DA-A156-4F6D-89D2-DB4C87D769AF}"/>
              </a:ext>
            </a:extLst>
          </p:cNvPr>
          <p:cNvSpPr/>
          <p:nvPr/>
        </p:nvSpPr>
        <p:spPr>
          <a:xfrm>
            <a:off x="6606791" y="4981899"/>
            <a:ext cx="1637071" cy="899652"/>
          </a:xfrm>
          <a:prstGeom prst="cloud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2F419C-DD97-4739-B42B-767F916D1C70}"/>
              </a:ext>
            </a:extLst>
          </p:cNvPr>
          <p:cNvSpPr txBox="1"/>
          <p:nvPr/>
        </p:nvSpPr>
        <p:spPr>
          <a:xfrm>
            <a:off x="4203638" y="3243327"/>
            <a:ext cx="166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25445C4-6B62-44EF-83D6-FFA4FA9D2946}"/>
              </a:ext>
            </a:extLst>
          </p:cNvPr>
          <p:cNvCxnSpPr>
            <a:cxnSpLocks/>
          </p:cNvCxnSpPr>
          <p:nvPr/>
        </p:nvCxnSpPr>
        <p:spPr>
          <a:xfrm flipH="1">
            <a:off x="4572000" y="3749911"/>
            <a:ext cx="1189" cy="63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65B6F6-2F0D-4733-B396-004587546DDB}"/>
              </a:ext>
            </a:extLst>
          </p:cNvPr>
          <p:cNvCxnSpPr>
            <a:cxnSpLocks/>
          </p:cNvCxnSpPr>
          <p:nvPr/>
        </p:nvCxnSpPr>
        <p:spPr>
          <a:xfrm flipH="1">
            <a:off x="5112499" y="5431725"/>
            <a:ext cx="13518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80A323-B2FE-4824-B0CD-5F32C42934B9}"/>
              </a:ext>
            </a:extLst>
          </p:cNvPr>
          <p:cNvCxnSpPr>
            <a:cxnSpLocks/>
          </p:cNvCxnSpPr>
          <p:nvPr/>
        </p:nvCxnSpPr>
        <p:spPr>
          <a:xfrm>
            <a:off x="619744" y="2047685"/>
            <a:ext cx="0" cy="100941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A60DBD-FCE1-4FE2-9D69-41ADA5BBDB50}"/>
              </a:ext>
            </a:extLst>
          </p:cNvPr>
          <p:cNvCxnSpPr>
            <a:cxnSpLocks/>
          </p:cNvCxnSpPr>
          <p:nvPr/>
        </p:nvCxnSpPr>
        <p:spPr>
          <a:xfrm>
            <a:off x="621336" y="2047685"/>
            <a:ext cx="2933337" cy="29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F0D5E86-C57D-4C29-A76D-7B058D9B5438}"/>
              </a:ext>
            </a:extLst>
          </p:cNvPr>
          <p:cNvCxnSpPr>
            <a:cxnSpLocks/>
          </p:cNvCxnSpPr>
          <p:nvPr/>
        </p:nvCxnSpPr>
        <p:spPr>
          <a:xfrm>
            <a:off x="653251" y="3067618"/>
            <a:ext cx="293333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C105D6-46F1-4C27-9737-4124C941473F}"/>
              </a:ext>
            </a:extLst>
          </p:cNvPr>
          <p:cNvCxnSpPr>
            <a:cxnSpLocks/>
          </p:cNvCxnSpPr>
          <p:nvPr/>
        </p:nvCxnSpPr>
        <p:spPr>
          <a:xfrm>
            <a:off x="3554672" y="2055856"/>
            <a:ext cx="31916" cy="1047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B57623C-2B6C-44E9-B99E-E2D7C34AB177}"/>
              </a:ext>
            </a:extLst>
          </p:cNvPr>
          <p:cNvSpPr/>
          <p:nvPr/>
        </p:nvSpPr>
        <p:spPr>
          <a:xfrm>
            <a:off x="6661429" y="3357557"/>
            <a:ext cx="1549437" cy="6216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Neural Network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35B6FF0-F821-42EA-BD94-F02C2179CE1F}"/>
              </a:ext>
            </a:extLst>
          </p:cNvPr>
          <p:cNvCxnSpPr>
            <a:cxnSpLocks/>
          </p:cNvCxnSpPr>
          <p:nvPr/>
        </p:nvCxnSpPr>
        <p:spPr>
          <a:xfrm>
            <a:off x="6071379" y="3189488"/>
            <a:ext cx="0" cy="10912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92A6EB-5A71-4733-A67D-592F13AAD4EB}"/>
              </a:ext>
            </a:extLst>
          </p:cNvPr>
          <p:cNvCxnSpPr>
            <a:cxnSpLocks/>
          </p:cNvCxnSpPr>
          <p:nvPr/>
        </p:nvCxnSpPr>
        <p:spPr>
          <a:xfrm>
            <a:off x="6071379" y="3194187"/>
            <a:ext cx="2516707" cy="380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C826EA-CF54-4F53-B5D2-10009FA5A69E}"/>
              </a:ext>
            </a:extLst>
          </p:cNvPr>
          <p:cNvCxnSpPr>
            <a:cxnSpLocks/>
          </p:cNvCxnSpPr>
          <p:nvPr/>
        </p:nvCxnSpPr>
        <p:spPr>
          <a:xfrm>
            <a:off x="6071379" y="4280691"/>
            <a:ext cx="2516707" cy="223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4FE124-BB7B-43D1-8691-5C0DE0721428}"/>
              </a:ext>
            </a:extLst>
          </p:cNvPr>
          <p:cNvCxnSpPr>
            <a:cxnSpLocks/>
          </p:cNvCxnSpPr>
          <p:nvPr/>
        </p:nvCxnSpPr>
        <p:spPr>
          <a:xfrm>
            <a:off x="8588086" y="3197991"/>
            <a:ext cx="0" cy="108493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0E5536C-53CC-4F55-84A0-FD329910F6C0}"/>
              </a:ext>
            </a:extLst>
          </p:cNvPr>
          <p:cNvCxnSpPr>
            <a:cxnSpLocks/>
          </p:cNvCxnSpPr>
          <p:nvPr/>
        </p:nvCxnSpPr>
        <p:spPr>
          <a:xfrm>
            <a:off x="4161979" y="3169446"/>
            <a:ext cx="1592" cy="551463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35E16C-4519-4FD5-9728-D4FEA45F1EE0}"/>
              </a:ext>
            </a:extLst>
          </p:cNvPr>
          <p:cNvCxnSpPr>
            <a:cxnSpLocks/>
          </p:cNvCxnSpPr>
          <p:nvPr/>
        </p:nvCxnSpPr>
        <p:spPr>
          <a:xfrm>
            <a:off x="4163571" y="3169446"/>
            <a:ext cx="1354916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8FA50B4-783C-4599-AE5A-36187FA71C64}"/>
              </a:ext>
            </a:extLst>
          </p:cNvPr>
          <p:cNvCxnSpPr>
            <a:cxnSpLocks/>
          </p:cNvCxnSpPr>
          <p:nvPr/>
        </p:nvCxnSpPr>
        <p:spPr>
          <a:xfrm>
            <a:off x="4161979" y="3720909"/>
            <a:ext cx="1354916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22E7AC0-53FC-4DC4-A6BD-7E08244CB933}"/>
              </a:ext>
            </a:extLst>
          </p:cNvPr>
          <p:cNvCxnSpPr>
            <a:cxnSpLocks/>
          </p:cNvCxnSpPr>
          <p:nvPr/>
        </p:nvCxnSpPr>
        <p:spPr>
          <a:xfrm>
            <a:off x="5518487" y="3212348"/>
            <a:ext cx="0" cy="508561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3C5E4F6-A3A7-45BD-9D9D-4754370F7FE9}"/>
              </a:ext>
            </a:extLst>
          </p:cNvPr>
          <p:cNvSpPr/>
          <p:nvPr/>
        </p:nvSpPr>
        <p:spPr>
          <a:xfrm>
            <a:off x="919644" y="3749911"/>
            <a:ext cx="874926" cy="5307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Main Menu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50D578F-F18F-4D4E-9672-1C5D32C4430B}"/>
              </a:ext>
            </a:extLst>
          </p:cNvPr>
          <p:cNvCxnSpPr>
            <a:cxnSpLocks/>
          </p:cNvCxnSpPr>
          <p:nvPr/>
        </p:nvCxnSpPr>
        <p:spPr>
          <a:xfrm>
            <a:off x="627364" y="3504669"/>
            <a:ext cx="0" cy="1084939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4FCA7D-DE24-4148-B25E-88964F33D20E}"/>
              </a:ext>
            </a:extLst>
          </p:cNvPr>
          <p:cNvCxnSpPr>
            <a:cxnSpLocks/>
          </p:cNvCxnSpPr>
          <p:nvPr/>
        </p:nvCxnSpPr>
        <p:spPr>
          <a:xfrm>
            <a:off x="628956" y="3504669"/>
            <a:ext cx="2933337" cy="29467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B6E84D-3161-4ABA-8D0E-42606E7C76BF}"/>
              </a:ext>
            </a:extLst>
          </p:cNvPr>
          <p:cNvCxnSpPr>
            <a:cxnSpLocks/>
          </p:cNvCxnSpPr>
          <p:nvPr/>
        </p:nvCxnSpPr>
        <p:spPr>
          <a:xfrm>
            <a:off x="628956" y="4589608"/>
            <a:ext cx="2933337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82671D1-0D51-44C1-A365-AAD552AAA39D}"/>
              </a:ext>
            </a:extLst>
          </p:cNvPr>
          <p:cNvCxnSpPr>
            <a:cxnSpLocks/>
          </p:cNvCxnSpPr>
          <p:nvPr/>
        </p:nvCxnSpPr>
        <p:spPr>
          <a:xfrm>
            <a:off x="3562293" y="3542223"/>
            <a:ext cx="0" cy="1084939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A856292-DBA0-4C9F-988D-15CE8F433BB4}"/>
              </a:ext>
            </a:extLst>
          </p:cNvPr>
          <p:cNvSpPr/>
          <p:nvPr/>
        </p:nvSpPr>
        <p:spPr>
          <a:xfrm>
            <a:off x="2172740" y="3831926"/>
            <a:ext cx="1011383" cy="385011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Settings</a:t>
            </a:r>
            <a:r>
              <a:rPr lang="en-US"/>
              <a:t> 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8650DE9-183A-4AB7-AAA4-86819D00FFE2}"/>
              </a:ext>
            </a:extLst>
          </p:cNvPr>
          <p:cNvSpPr/>
          <p:nvPr/>
        </p:nvSpPr>
        <p:spPr>
          <a:xfrm>
            <a:off x="696761" y="2586954"/>
            <a:ext cx="1320691" cy="40345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Legality of move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387DFCF-E142-4957-AED0-EB2937E88358}"/>
              </a:ext>
            </a:extLst>
          </p:cNvPr>
          <p:cNvSpPr/>
          <p:nvPr/>
        </p:nvSpPr>
        <p:spPr>
          <a:xfrm>
            <a:off x="2666128" y="2137997"/>
            <a:ext cx="856626" cy="752203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Move Chess Pieces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2837981-2B38-40B3-B257-04B8DA6E980F}"/>
              </a:ext>
            </a:extLst>
          </p:cNvPr>
          <p:cNvSpPr/>
          <p:nvPr/>
        </p:nvSpPr>
        <p:spPr>
          <a:xfrm>
            <a:off x="3854204" y="4421880"/>
            <a:ext cx="1242060" cy="201969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Android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Phone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1572799-0D27-4269-B4E3-CE13C85FFD32}"/>
              </a:ext>
            </a:extLst>
          </p:cNvPr>
          <p:cNvCxnSpPr>
            <a:cxnSpLocks/>
          </p:cNvCxnSpPr>
          <p:nvPr/>
        </p:nvCxnSpPr>
        <p:spPr>
          <a:xfrm>
            <a:off x="3586588" y="3132624"/>
            <a:ext cx="535324" cy="146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E675677-ACEC-4547-8DCA-4596A793DA6A}"/>
              </a:ext>
            </a:extLst>
          </p:cNvPr>
          <p:cNvCxnSpPr/>
          <p:nvPr/>
        </p:nvCxnSpPr>
        <p:spPr>
          <a:xfrm flipV="1">
            <a:off x="3617075" y="3720909"/>
            <a:ext cx="504837" cy="1676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BBAEB5C-63FD-4C70-8691-92634B2D042C}"/>
              </a:ext>
            </a:extLst>
          </p:cNvPr>
          <p:cNvCxnSpPr>
            <a:cxnSpLocks/>
          </p:cNvCxnSpPr>
          <p:nvPr/>
        </p:nvCxnSpPr>
        <p:spPr>
          <a:xfrm>
            <a:off x="7425327" y="4244030"/>
            <a:ext cx="10820" cy="630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42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2D47-9605-47A8-AE9A-A8E37327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Functionality Subsystem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4D7A4-2BD6-4F69-8CEC-F4E43F0A5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2049270"/>
            <a:ext cx="8229600" cy="40768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Title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Setting Button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Home Button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Instructional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Chess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Chess Pieces (movement)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Highlights for the next move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9723BD7-CCC9-4BCA-8596-0EBFEED6BA6A}"/>
              </a:ext>
            </a:extLst>
          </p:cNvPr>
          <p:cNvSpPr/>
          <p:nvPr/>
        </p:nvSpPr>
        <p:spPr>
          <a:xfrm>
            <a:off x="4056418" y="2254783"/>
            <a:ext cx="788215" cy="31500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Board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857EF2-A466-4010-A078-49A86808DDBC}"/>
              </a:ext>
            </a:extLst>
          </p:cNvPr>
          <p:cNvSpPr txBox="1"/>
          <p:nvPr/>
        </p:nvSpPr>
        <p:spPr>
          <a:xfrm>
            <a:off x="4056418" y="1815892"/>
            <a:ext cx="308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Game Functionality (Jose)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2D05E2-0134-4C7D-94A2-4FDE0E9BFA4F}"/>
              </a:ext>
            </a:extLst>
          </p:cNvPr>
          <p:cNvSpPr txBox="1"/>
          <p:nvPr/>
        </p:nvSpPr>
        <p:spPr>
          <a:xfrm>
            <a:off x="3932111" y="3291232"/>
            <a:ext cx="29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User Interface (Jose)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879EF73-91B5-430A-8A88-25339EB737DB}"/>
              </a:ext>
            </a:extLst>
          </p:cNvPr>
          <p:cNvCxnSpPr>
            <a:cxnSpLocks/>
          </p:cNvCxnSpPr>
          <p:nvPr/>
        </p:nvCxnSpPr>
        <p:spPr>
          <a:xfrm>
            <a:off x="3932111" y="2144730"/>
            <a:ext cx="0" cy="100941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14988ED-222E-48E2-AB46-CBE876E9CC10}"/>
              </a:ext>
            </a:extLst>
          </p:cNvPr>
          <p:cNvCxnSpPr>
            <a:cxnSpLocks/>
          </p:cNvCxnSpPr>
          <p:nvPr/>
        </p:nvCxnSpPr>
        <p:spPr>
          <a:xfrm>
            <a:off x="3933703" y="2144730"/>
            <a:ext cx="2933337" cy="29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2D48F1-D1E7-4579-AE41-6B1A81E3E854}"/>
              </a:ext>
            </a:extLst>
          </p:cNvPr>
          <p:cNvCxnSpPr>
            <a:cxnSpLocks/>
          </p:cNvCxnSpPr>
          <p:nvPr/>
        </p:nvCxnSpPr>
        <p:spPr>
          <a:xfrm>
            <a:off x="3933703" y="3229669"/>
            <a:ext cx="293333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52A0C4D-36DC-47D3-8A17-A008633DB5E4}"/>
              </a:ext>
            </a:extLst>
          </p:cNvPr>
          <p:cNvCxnSpPr>
            <a:cxnSpLocks/>
          </p:cNvCxnSpPr>
          <p:nvPr/>
        </p:nvCxnSpPr>
        <p:spPr>
          <a:xfrm>
            <a:off x="6867039" y="2152901"/>
            <a:ext cx="31916" cy="1047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A717926-F7C8-4CAD-B9C0-C37E984B90A9}"/>
              </a:ext>
            </a:extLst>
          </p:cNvPr>
          <p:cNvCxnSpPr>
            <a:cxnSpLocks/>
          </p:cNvCxnSpPr>
          <p:nvPr/>
        </p:nvCxnSpPr>
        <p:spPr>
          <a:xfrm>
            <a:off x="7474346" y="3266491"/>
            <a:ext cx="1592" cy="551463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7D1E45-1DE0-4690-ABFF-3C352E7C1487}"/>
              </a:ext>
            </a:extLst>
          </p:cNvPr>
          <p:cNvCxnSpPr>
            <a:cxnSpLocks/>
          </p:cNvCxnSpPr>
          <p:nvPr/>
        </p:nvCxnSpPr>
        <p:spPr>
          <a:xfrm>
            <a:off x="7475938" y="3266491"/>
            <a:ext cx="1354916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EC0F99E-E869-4E86-962B-8CE08D43DF07}"/>
              </a:ext>
            </a:extLst>
          </p:cNvPr>
          <p:cNvCxnSpPr>
            <a:cxnSpLocks/>
          </p:cNvCxnSpPr>
          <p:nvPr/>
        </p:nvCxnSpPr>
        <p:spPr>
          <a:xfrm>
            <a:off x="7474346" y="3817954"/>
            <a:ext cx="1354916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84A711C-FCCA-4F58-9B7F-D7D330834EDC}"/>
              </a:ext>
            </a:extLst>
          </p:cNvPr>
          <p:cNvCxnSpPr>
            <a:cxnSpLocks/>
          </p:cNvCxnSpPr>
          <p:nvPr/>
        </p:nvCxnSpPr>
        <p:spPr>
          <a:xfrm>
            <a:off x="8830854" y="3309393"/>
            <a:ext cx="0" cy="508561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7A263084-3FEA-4505-BCF0-B3320BADDEAF}"/>
              </a:ext>
            </a:extLst>
          </p:cNvPr>
          <p:cNvSpPr/>
          <p:nvPr/>
        </p:nvSpPr>
        <p:spPr>
          <a:xfrm>
            <a:off x="4232011" y="3846956"/>
            <a:ext cx="874926" cy="5307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Main Menu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69DDECC-3213-4E64-B4E6-04FAAB47F8CC}"/>
              </a:ext>
            </a:extLst>
          </p:cNvPr>
          <p:cNvCxnSpPr>
            <a:cxnSpLocks/>
          </p:cNvCxnSpPr>
          <p:nvPr/>
        </p:nvCxnSpPr>
        <p:spPr>
          <a:xfrm>
            <a:off x="3939731" y="3601714"/>
            <a:ext cx="0" cy="1084939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1EE5E72-4F7C-42B9-96A3-588C88DD037C}"/>
              </a:ext>
            </a:extLst>
          </p:cNvPr>
          <p:cNvCxnSpPr>
            <a:cxnSpLocks/>
          </p:cNvCxnSpPr>
          <p:nvPr/>
        </p:nvCxnSpPr>
        <p:spPr>
          <a:xfrm>
            <a:off x="3941323" y="3601714"/>
            <a:ext cx="2933337" cy="29467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C2C1EBB-66C9-4355-8BF1-5EA89911375B}"/>
              </a:ext>
            </a:extLst>
          </p:cNvPr>
          <p:cNvCxnSpPr>
            <a:cxnSpLocks/>
          </p:cNvCxnSpPr>
          <p:nvPr/>
        </p:nvCxnSpPr>
        <p:spPr>
          <a:xfrm>
            <a:off x="3941323" y="4686653"/>
            <a:ext cx="2933337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F04D639-D444-4CC7-8011-5E03ED584F07}"/>
              </a:ext>
            </a:extLst>
          </p:cNvPr>
          <p:cNvCxnSpPr>
            <a:cxnSpLocks/>
          </p:cNvCxnSpPr>
          <p:nvPr/>
        </p:nvCxnSpPr>
        <p:spPr>
          <a:xfrm>
            <a:off x="6874660" y="3639268"/>
            <a:ext cx="0" cy="1084939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62A7C1B-2D3E-41C1-9BDA-62DC96314F3D}"/>
              </a:ext>
            </a:extLst>
          </p:cNvPr>
          <p:cNvSpPr/>
          <p:nvPr/>
        </p:nvSpPr>
        <p:spPr>
          <a:xfrm>
            <a:off x="5485107" y="3928971"/>
            <a:ext cx="1011383" cy="385011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Settings</a:t>
            </a:r>
            <a:r>
              <a:rPr lang="en-US"/>
              <a:t> 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7252EC7-438D-4D87-A6B5-90CA48F28B05}"/>
              </a:ext>
            </a:extLst>
          </p:cNvPr>
          <p:cNvSpPr/>
          <p:nvPr/>
        </p:nvSpPr>
        <p:spPr>
          <a:xfrm>
            <a:off x="4009128" y="2683999"/>
            <a:ext cx="1320691" cy="40345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Legality of move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2AF8E034-9A20-4114-87B9-013FA3353C9A}"/>
              </a:ext>
            </a:extLst>
          </p:cNvPr>
          <p:cNvSpPr/>
          <p:nvPr/>
        </p:nvSpPr>
        <p:spPr>
          <a:xfrm>
            <a:off x="5978495" y="2235042"/>
            <a:ext cx="856626" cy="752203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Move Chess Pieces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09E2E64-DC7C-48B2-9E4E-ADEB0EDEA4E5}"/>
              </a:ext>
            </a:extLst>
          </p:cNvPr>
          <p:cNvCxnSpPr>
            <a:cxnSpLocks/>
          </p:cNvCxnSpPr>
          <p:nvPr/>
        </p:nvCxnSpPr>
        <p:spPr>
          <a:xfrm>
            <a:off x="6898955" y="3229669"/>
            <a:ext cx="535324" cy="146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009231E-8301-49F6-A952-84DB200D590A}"/>
              </a:ext>
            </a:extLst>
          </p:cNvPr>
          <p:cNvCxnSpPr>
            <a:cxnSpLocks/>
          </p:cNvCxnSpPr>
          <p:nvPr/>
        </p:nvCxnSpPr>
        <p:spPr>
          <a:xfrm flipV="1">
            <a:off x="6929442" y="3817954"/>
            <a:ext cx="504837" cy="1676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3ECAFA2-06C2-49AF-BB3C-2C39ADB8F516}"/>
              </a:ext>
            </a:extLst>
          </p:cNvPr>
          <p:cNvSpPr txBox="1"/>
          <p:nvPr/>
        </p:nvSpPr>
        <p:spPr>
          <a:xfrm>
            <a:off x="7516005" y="3328152"/>
            <a:ext cx="166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95453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2D47-9605-47A8-AE9A-A8E37327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Functionality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993A6-DDD6-B042-B084-E1302830E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2" b="13212"/>
          <a:stretch/>
        </p:blipFill>
        <p:spPr bwMode="auto">
          <a:xfrm rot="5400000">
            <a:off x="4962356" y="2858589"/>
            <a:ext cx="4664757" cy="24821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A7DA9-C175-D426-0A96-C950379D13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8120" r="4424" b="15043"/>
          <a:stretch/>
        </p:blipFill>
        <p:spPr bwMode="auto">
          <a:xfrm rot="5400000">
            <a:off x="-390399" y="3024124"/>
            <a:ext cx="4579109" cy="22367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877773-2C18-43D7-8EDA-B5B14E7F7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6" r="3974" b="7906"/>
          <a:stretch/>
        </p:blipFill>
        <p:spPr bwMode="auto">
          <a:xfrm rot="5400000">
            <a:off x="2222531" y="2885867"/>
            <a:ext cx="4664756" cy="24275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42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Game Functionality/User Interface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Jose Herrera</a:t>
            </a:r>
            <a:endParaRPr sz="298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2743804898"/>
              </p:ext>
            </p:extLst>
          </p:nvPr>
        </p:nvGraphicFramePr>
        <p:xfrm>
          <a:off x="685800" y="1952075"/>
          <a:ext cx="7772400" cy="3749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94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7917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The app is working perfectly (no crashes)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The pieces move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The moves are all legal (no random clicking is allowed)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The Player Vs Player mode is playable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Buttons function properly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Add Difficulty modes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Add Castling Rule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42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Artificial Intelligence Subsystem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8095" y="2062966"/>
            <a:ext cx="37141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Convolutional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Uses 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Takes in Board State from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Independently Plays Against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919F4E-5D16-93D9-6FC9-8492231818DD}"/>
              </a:ext>
            </a:extLst>
          </p:cNvPr>
          <p:cNvSpPr/>
          <p:nvPr/>
        </p:nvSpPr>
        <p:spPr>
          <a:xfrm>
            <a:off x="6014301" y="3429000"/>
            <a:ext cx="1715678" cy="7085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Neural Network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CF677D-E54F-BC6F-31F1-AA8082ED02FC}"/>
              </a:ext>
            </a:extLst>
          </p:cNvPr>
          <p:cNvSpPr/>
          <p:nvPr/>
        </p:nvSpPr>
        <p:spPr>
          <a:xfrm>
            <a:off x="6014301" y="1911972"/>
            <a:ext cx="1715678" cy="61274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1CBDF35-40FB-350B-D39B-96476F992FAA}"/>
              </a:ext>
            </a:extLst>
          </p:cNvPr>
          <p:cNvSpPr/>
          <p:nvPr/>
        </p:nvSpPr>
        <p:spPr>
          <a:xfrm rot="5400000">
            <a:off x="6418556" y="2707506"/>
            <a:ext cx="784616" cy="6127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6D5803-40E7-5FBB-3DEB-70B8EC668C37}"/>
              </a:ext>
            </a:extLst>
          </p:cNvPr>
          <p:cNvSpPr/>
          <p:nvPr/>
        </p:nvSpPr>
        <p:spPr>
          <a:xfrm>
            <a:off x="6150989" y="5100309"/>
            <a:ext cx="1442301" cy="7085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Best move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7CEB8F-B58D-B7D5-0576-209F500B12C2}"/>
              </a:ext>
            </a:extLst>
          </p:cNvPr>
          <p:cNvSpPr/>
          <p:nvPr/>
        </p:nvSpPr>
        <p:spPr>
          <a:xfrm rot="5400000">
            <a:off x="6479831" y="4356000"/>
            <a:ext cx="784616" cy="6127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EB3F55-126B-AEB8-BF61-B78A41E12902}"/>
              </a:ext>
            </a:extLst>
          </p:cNvPr>
          <p:cNvCxnSpPr>
            <a:stCxn id="10" idx="6"/>
          </p:cNvCxnSpPr>
          <p:nvPr/>
        </p:nvCxnSpPr>
        <p:spPr>
          <a:xfrm>
            <a:off x="7593290" y="5454566"/>
            <a:ext cx="5137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D2814C-7118-69ED-C67A-B0B11E7E4BAB}"/>
              </a:ext>
            </a:extLst>
          </p:cNvPr>
          <p:cNvCxnSpPr>
            <a:cxnSpLocks/>
          </p:cNvCxnSpPr>
          <p:nvPr/>
        </p:nvCxnSpPr>
        <p:spPr>
          <a:xfrm flipV="1">
            <a:off x="8097625" y="2207190"/>
            <a:ext cx="0" cy="32473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13F02D-0A7F-A443-99E9-DDF681B87257}"/>
              </a:ext>
            </a:extLst>
          </p:cNvPr>
          <p:cNvCxnSpPr>
            <a:endCxn id="6" idx="3"/>
          </p:cNvCxnSpPr>
          <p:nvPr/>
        </p:nvCxnSpPr>
        <p:spPr>
          <a:xfrm flipH="1">
            <a:off x="7729979" y="2218343"/>
            <a:ext cx="3770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1299DC-C70E-DBEF-1F57-0C0B7FFA3838}"/>
              </a:ext>
            </a:extLst>
          </p:cNvPr>
          <p:cNvSpPr txBox="1"/>
          <p:nvPr/>
        </p:nvSpPr>
        <p:spPr>
          <a:xfrm>
            <a:off x="5804554" y="2661206"/>
            <a:ext cx="89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Board State</a:t>
            </a:r>
          </a:p>
        </p:txBody>
      </p:sp>
    </p:spTree>
    <p:extLst>
      <p:ext uri="{BB962C8B-B14F-4D97-AF65-F5344CB8AC3E}">
        <p14:creationId xmlns:p14="http://schemas.microsoft.com/office/powerpoint/2010/main" val="124845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Artificial Intelligence</a:t>
            </a:r>
            <a:br>
              <a:rPr lang="en-US" altLang="en-US" sz="3200"/>
            </a:br>
            <a:r>
              <a:rPr lang="en-US" altLang="en-US" sz="1800"/>
              <a:t>Travis Head</a:t>
            </a:r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1709647212"/>
              </p:ext>
            </p:extLst>
          </p:nvPr>
        </p:nvGraphicFramePr>
        <p:xfrm>
          <a:off x="685800" y="1952075"/>
          <a:ext cx="7772400" cy="329805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94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79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A.I. recognizes piece type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Recognizes piece positions from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Recognizes Available Attacks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/>
                        <a:t>Can make independent moves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Upload to Microsoft Azure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A.I. is weak and needs improvement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77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38684" y="1927162"/>
            <a:ext cx="4168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A.I. Training Dataset being replaced to use games played by Grandmasters</a:t>
            </a:r>
          </a:p>
        </p:txBody>
      </p:sp>
    </p:spTree>
    <p:extLst>
      <p:ext uri="{BB962C8B-B14F-4D97-AF65-F5344CB8AC3E}">
        <p14:creationId xmlns:p14="http://schemas.microsoft.com/office/powerpoint/2010/main" val="3567668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On-screen Show (4:3)</PresentationFormat>
  <Paragraphs>95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Team 15: Rogue Chess App Bi-Weekly Update 1 Jose Herrera, Travis Head Sponsor: Pranav Dhulipala  TA: Eric Robles </vt:lpstr>
      <vt:lpstr>Project Summary</vt:lpstr>
      <vt:lpstr>System Overview</vt:lpstr>
      <vt:lpstr>Game Functionality Subsystem</vt:lpstr>
      <vt:lpstr>Game Functionality Subsystem</vt:lpstr>
      <vt:lpstr>Game Functionality/User Interface Jose Herrera</vt:lpstr>
      <vt:lpstr>Artificial Intelligence Subsystem</vt:lpstr>
      <vt:lpstr>Artificial Intelligence Travis Head</vt:lpstr>
      <vt:lpstr>Major Project Changes for 404</vt:lpstr>
      <vt:lpstr>Project Timeline</vt:lpstr>
      <vt:lpstr>Parts Ordering Status</vt:lpstr>
      <vt:lpstr>Execution &amp;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lastModifiedBy>Jose Herrera</cp:lastModifiedBy>
  <cp:revision>2</cp:revision>
  <dcterms:created xsi:type="dcterms:W3CDTF">2013-06-18T16:37:55Z</dcterms:created>
  <dcterms:modified xsi:type="dcterms:W3CDTF">2022-09-02T20:29:02Z</dcterms:modified>
</cp:coreProperties>
</file>